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4" r:id="rId4"/>
    <p:sldId id="258" r:id="rId5"/>
    <p:sldId id="261" r:id="rId6"/>
    <p:sldId id="263" r:id="rId7"/>
    <p:sldId id="265" r:id="rId8"/>
  </p:sldIdLst>
  <p:sldSz cx="12192000" cy="6858000"/>
  <p:notesSz cx="7099300" cy="10236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0F0C00-8E04-4FD1-9EDF-E2DADCD68D57}" type="datetimeFigureOut">
              <a:rPr lang="en-AU" smtClean="0"/>
              <a:t>20/10/2015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306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3438"/>
            <a:ext cx="3076575" cy="5127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3438"/>
            <a:ext cx="3076575" cy="5127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53FB0D-45E1-46CC-8388-C53A5BFD80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08655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3FB0D-45E1-46CC-8388-C53A5BFD8038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37090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78139-5DA7-4401-BD8F-F513299AEC37}" type="datetime1">
              <a:rPr lang="en-AU" smtClean="0"/>
              <a:t>20/10/2015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3831-7C90-4CF2-A517-D8A0DF75CA8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05101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A0F67-2890-41BD-8C77-C9335F7B6D14}" type="datetime1">
              <a:rPr lang="en-AU" smtClean="0"/>
              <a:t>20/10/2015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3831-7C90-4CF2-A517-D8A0DF75CA8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62464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9520F-34BE-4F48-9A05-056C92703462}" type="datetime1">
              <a:rPr lang="en-AU" smtClean="0"/>
              <a:t>20/10/2015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3831-7C90-4CF2-A517-D8A0DF75CA8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66309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0348A-F381-416F-A2BB-18663D736356}" type="datetime1">
              <a:rPr lang="en-AU" smtClean="0"/>
              <a:t>20/10/2015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3831-7C90-4CF2-A517-D8A0DF75CA8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7680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34A3C-1C2A-4C6F-B3F2-FDD24DDF3A49}" type="datetime1">
              <a:rPr lang="en-AU" smtClean="0"/>
              <a:t>20/10/2015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3831-7C90-4CF2-A517-D8A0DF75CA8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37738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DB680-C315-4EB6-971C-B9F86A4642A6}" type="datetime1">
              <a:rPr lang="en-AU" smtClean="0"/>
              <a:t>20/10/2015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3831-7C90-4CF2-A517-D8A0DF75CA8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94667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82821-C69F-49C5-9900-AF20249C8BA7}" type="datetime1">
              <a:rPr lang="en-AU" smtClean="0"/>
              <a:t>20/10/2015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3831-7C90-4CF2-A517-D8A0DF75CA8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24244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2BE0F-628F-42C1-A6AF-3E3421106AA3}" type="datetime1">
              <a:rPr lang="en-AU" smtClean="0"/>
              <a:t>20/10/2015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3831-7C90-4CF2-A517-D8A0DF75CA8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24592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622EB-1A41-478E-8A08-A23598C5A4B3}" type="datetime1">
              <a:rPr lang="en-AU" smtClean="0"/>
              <a:t>20/10/2015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3831-7C90-4CF2-A517-D8A0DF75CA8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50854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9DCC-9F05-4538-A6AE-05DA705E6AD9}" type="datetime1">
              <a:rPr lang="en-AU" smtClean="0"/>
              <a:t>20/10/2015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3831-7C90-4CF2-A517-D8A0DF75CA8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74109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092B9-FC4E-4FB3-AA14-F93CE0028419}" type="datetime1">
              <a:rPr lang="en-AU" smtClean="0"/>
              <a:t>20/10/2015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3831-7C90-4CF2-A517-D8A0DF75CA8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64090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65133-220D-40D7-89F3-6873608F1554}" type="datetime1">
              <a:rPr lang="en-AU" smtClean="0"/>
              <a:t>20/10/2015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23831-7C90-4CF2-A517-D8A0DF75CA8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8646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720582"/>
            <a:ext cx="9144000" cy="775710"/>
          </a:xfrm>
        </p:spPr>
        <p:txBody>
          <a:bodyPr>
            <a:normAutofit/>
          </a:bodyPr>
          <a:lstStyle/>
          <a:p>
            <a:r>
              <a:rPr lang="en-A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VTHC OHS </a:t>
            </a:r>
            <a:r>
              <a:rPr lang="en-A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Reps</a:t>
            </a:r>
            <a:endParaRPr lang="en-A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1662546"/>
            <a:ext cx="9144000" cy="4959926"/>
          </a:xfrm>
        </p:spPr>
        <p:txBody>
          <a:bodyPr/>
          <a:lstStyle/>
          <a:p>
            <a:endParaRPr lang="en-A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A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 up. Speak out. Come home.</a:t>
            </a:r>
          </a:p>
          <a:p>
            <a:endParaRPr lang="en-A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A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the importance of having a voice at work…</a:t>
            </a:r>
          </a:p>
          <a:p>
            <a:endParaRPr lang="en-A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A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October 2015</a:t>
            </a:r>
            <a:endParaRPr lang="en-A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A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 Gerry </a:t>
            </a:r>
            <a:r>
              <a:rPr lang="en-A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Ayers</a:t>
            </a:r>
            <a:br>
              <a:rPr lang="en-A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A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CFMEU C&amp;G Division </a:t>
            </a:r>
            <a:br>
              <a:rPr lang="en-A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A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Vic/</a:t>
            </a:r>
            <a:r>
              <a:rPr lang="en-A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</a:t>
            </a:r>
            <a:r>
              <a:rPr lang="en-A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Branch.</a:t>
            </a:r>
            <a:endParaRPr lang="en-A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A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AU" sz="2800" dirty="0"/>
          </a:p>
          <a:p>
            <a:endParaRPr lang="en-A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Y:\CFMEU logo\CFMEUV logo master_TAS_rev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3104" y="5401194"/>
            <a:ext cx="1065789" cy="12212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9347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People and safety before production…?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endParaRPr lang="en-AU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A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“…since safety is a question of putting people before production, the people who do the producing must have the power to ensure that their safety is put first…”</a:t>
            </a:r>
            <a:r>
              <a:rPr lang="en-A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A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</a:t>
            </a:r>
            <a:r>
              <a:rPr lang="en-A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Nichols, T., 1997, </a:t>
            </a:r>
            <a:r>
              <a:rPr lang="en-AU" sz="1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sociology of industrial injury</a:t>
            </a:r>
            <a:r>
              <a:rPr lang="en-A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Mansell, London. P.60.</a:t>
            </a:r>
            <a:r>
              <a:rPr lang="en-A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A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3831-7C90-4CF2-A517-D8A0DF75CA8D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8659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Consultation…? 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A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“…Consultation requires more than a mere exchange of information…for consultation to be effective, the participants must be contributing to the decision-making process, not only in </a:t>
            </a:r>
            <a:r>
              <a:rPr lang="en-A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appearance </a:t>
            </a:r>
            <a:r>
              <a:rPr lang="en-A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in fact…”     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(Smith 1991, Transcript of C No.30472 ).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A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n-A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A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“…the consultation process allows for the development of mutually acceptable goals and procedures…”  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A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A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Pidd</a:t>
            </a:r>
            <a:r>
              <a:rPr lang="en-A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K.,  &amp; Roche, A., 2013, </a:t>
            </a:r>
            <a:r>
              <a:rPr lang="en-A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Workplace alcohol and other drug programs: what is good practice?</a:t>
            </a:r>
            <a:r>
              <a:rPr lang="en-A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Australian </a:t>
            </a:r>
            <a:r>
              <a:rPr lang="en-A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Drug </a:t>
            </a:r>
            <a:r>
              <a:rPr lang="en-A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Foundation, Melbourne, p.5)</a:t>
            </a:r>
          </a:p>
          <a:p>
            <a:endParaRPr lang="en-A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3831-7C90-4CF2-A517-D8A0DF75CA8D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1794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Ordinary people…</a:t>
            </a:r>
            <a:endParaRPr lang="en-AU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endParaRPr lang="en-AU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A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“…in real life, we deal not with gods, but with ordinary humans like ourselves: men and women who are full of contradictions, who are stable and fickle, strong and weak, famous and infamous…”                   </a:t>
            </a:r>
            <a:r>
              <a:rPr lang="en-AU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Mandella</a:t>
            </a:r>
            <a:r>
              <a:rPr lang="en-A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N., 2010, </a:t>
            </a:r>
            <a:r>
              <a:rPr lang="en-AU" sz="1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Conversations with myself,</a:t>
            </a:r>
            <a:r>
              <a:rPr lang="en-A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Macmillan, London. P.234.</a:t>
            </a:r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3831-7C90-4CF2-A517-D8A0DF75CA8D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8890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our contributions…</a:t>
            </a:r>
            <a:endParaRPr lang="en-AU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endParaRPr lang="en-AU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A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“…</a:t>
            </a:r>
            <a:r>
              <a:rPr lang="en-A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sum and quality of our individual contributions to the management of safety, determines whether the colleagues that we work with live or die…”</a:t>
            </a:r>
            <a:r>
              <a:rPr lang="en-A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r>
              <a:rPr lang="en-A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Keltz</a:t>
            </a:r>
            <a:r>
              <a:rPr lang="en-A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T., 2001, </a:t>
            </a:r>
            <a:r>
              <a:rPr lang="en-AU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from accidents </a:t>
            </a:r>
            <a:r>
              <a:rPr lang="en-A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</a:t>
            </a:r>
            <a:r>
              <a:rPr lang="en-AU" sz="11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A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Ed), Butterworth-Heinemann, Oxford, p.206. </a:t>
            </a:r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3831-7C90-4CF2-A517-D8A0DF75CA8D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8493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value of the contribution…</a:t>
            </a:r>
            <a:endParaRPr lang="en-AU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en-AU" sz="26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AU" sz="2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“…</a:t>
            </a:r>
            <a:r>
              <a:rPr lang="en-AU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should decide whether something makes sense by its content, not by the letters after the name of the person who says it…”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AU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A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Chomsky, N., 2002, </a:t>
            </a:r>
            <a:r>
              <a:rPr lang="en-AU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Understanding power – the indisputable Chomsky,</a:t>
            </a:r>
            <a:r>
              <a:rPr lang="en-A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{Mitchell, P. R., &amp; </a:t>
            </a:r>
            <a:r>
              <a:rPr lang="en-A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Schoeffel</a:t>
            </a:r>
            <a:r>
              <a:rPr lang="en-A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J. (</a:t>
            </a:r>
            <a:r>
              <a:rPr lang="en-A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ed’s</a:t>
            </a:r>
            <a:r>
              <a:rPr lang="en-A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)}, Scribe, New York. p 138. </a:t>
            </a:r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3831-7C90-4CF2-A517-D8A0DF75CA8D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1290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Workers and their Trade Unions…</a:t>
            </a:r>
            <a:endParaRPr lang="en-A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A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“…a continuing and critical role for workers and trade unions, which seeks to embed their contribution at every stage of the process of </a:t>
            </a:r>
            <a:r>
              <a:rPr lang="en-AU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designing, implementing and monitoring</a:t>
            </a:r>
            <a:r>
              <a:rPr lang="en-A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(OHS) management systems…” </a:t>
            </a:r>
            <a:r>
              <a:rPr lang="en-A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(emphasis added) </a:t>
            </a:r>
            <a:endParaRPr lang="en-AU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A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A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en-A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Gunningham</a:t>
            </a:r>
            <a:r>
              <a:rPr lang="en-A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N. A., 1998, </a:t>
            </a:r>
            <a:r>
              <a:rPr lang="en-AU" sz="1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Towards effective and efficient enforcement of occupational health and safety regulation: two paths to enlightenment,</a:t>
            </a:r>
            <a:r>
              <a:rPr lang="en-A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Comparative Labour Law &amp; Policy Journal, Vol 19, pp.547-583.</a:t>
            </a:r>
          </a:p>
          <a:p>
            <a:endParaRPr lang="en-AU" sz="1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3831-7C90-4CF2-A517-D8A0DF75CA8D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28218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368</Words>
  <Application>Microsoft Office PowerPoint</Application>
  <PresentationFormat>Widescreen</PresentationFormat>
  <Paragraphs>42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VTHC OHS Reps</vt:lpstr>
      <vt:lpstr>People and safety before production…?</vt:lpstr>
      <vt:lpstr>Consultation…? </vt:lpstr>
      <vt:lpstr>Ordinary people…</vt:lpstr>
      <vt:lpstr>All our contributions…</vt:lpstr>
      <vt:lpstr>The value of the contribution…</vt:lpstr>
      <vt:lpstr>Workers and their Trade Unions…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VTHC OHSR’s…</dc:title>
  <dc:creator>Gerry Ayers</dc:creator>
  <cp:lastModifiedBy>Renata Musolino</cp:lastModifiedBy>
  <cp:revision>17</cp:revision>
  <cp:lastPrinted>2015-10-09T04:00:50Z</cp:lastPrinted>
  <dcterms:created xsi:type="dcterms:W3CDTF">2015-10-08T03:57:58Z</dcterms:created>
  <dcterms:modified xsi:type="dcterms:W3CDTF">2015-10-19T22:14:58Z</dcterms:modified>
</cp:coreProperties>
</file>